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6" r:id="rId2"/>
  </p:sldIdLst>
  <p:sldSz cx="6858000" cy="9906000" type="A4"/>
  <p:notesSz cx="6858000" cy="9144000"/>
  <p:embeddedFontLst>
    <p:embeddedFont>
      <p:font typeface="DBHELVETHAICAX-57COND" panose="02000506090000020004" charset="-34"/>
      <p:regular r:id="rId3"/>
    </p:embeddedFont>
    <p:embeddedFont>
      <p:font typeface="DBHELVETHAICAX-67MEDCOND" panose="02000506090000020004" charset="-34"/>
      <p:regular r:id="rId4"/>
    </p:embeddedFont>
    <p:embeddedFont>
      <p:font typeface="DBHELVETHAICAX-77BDCOND" panose="02000506090000020004" charset="-34"/>
      <p:bold r:id="rId5"/>
    </p:embeddedFont>
    <p:embeddedFont>
      <p:font typeface="DBHELVETHAICAX-87BLKCOND" panose="02000506090000020004" charset="-34"/>
      <p:bold r:id="rId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68DD"/>
    <a:srgbClr val="2E948A"/>
    <a:srgbClr val="A9F3E3"/>
    <a:srgbClr val="EC5E63"/>
    <a:srgbClr val="FC686F"/>
    <a:srgbClr val="EC944B"/>
    <a:srgbClr val="FA607D"/>
    <a:srgbClr val="008B82"/>
    <a:srgbClr val="725F4B"/>
    <a:srgbClr val="F1E8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60"/>
  </p:normalViewPr>
  <p:slideViewPr>
    <p:cSldViewPr snapToGrid="0">
      <p:cViewPr>
        <p:scale>
          <a:sx n="83" d="100"/>
          <a:sy n="83" d="100"/>
        </p:scale>
        <p:origin x="184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uta Pook" userId="39c45a49de40cba6" providerId="LiveId" clId="{A366353C-2306-4193-B288-2B337D1537A1}"/>
    <pc:docChg chg="custSel modSld">
      <pc:chgData name="Saruta Pook" userId="39c45a49de40cba6" providerId="LiveId" clId="{A366353C-2306-4193-B288-2B337D1537A1}" dt="2025-12-18T10:11:29.588" v="3969" actId="1076"/>
      <pc:docMkLst>
        <pc:docMk/>
      </pc:docMkLst>
      <pc:sldChg chg="addSp delSp modSp mod">
        <pc:chgData name="Saruta Pook" userId="39c45a49de40cba6" providerId="LiveId" clId="{A366353C-2306-4193-B288-2B337D1537A1}" dt="2025-12-18T10:11:29.588" v="3969" actId="1076"/>
        <pc:sldMkLst>
          <pc:docMk/>
          <pc:sldMk cId="3545371353" sldId="256"/>
        </pc:sldMkLst>
        <pc:spChg chg="add mod">
          <ac:chgData name="Saruta Pook" userId="39c45a49de40cba6" providerId="LiveId" clId="{A366353C-2306-4193-B288-2B337D1537A1}" dt="2025-12-18T09:57:45.066" v="3581" actId="20577"/>
          <ac:spMkLst>
            <pc:docMk/>
            <pc:sldMk cId="3545371353" sldId="256"/>
            <ac:spMk id="2" creationId="{CB8F68C5-8207-4C20-5727-7BFFC3205B8C}"/>
          </ac:spMkLst>
        </pc:spChg>
        <pc:spChg chg="add mod">
          <ac:chgData name="Saruta Pook" userId="39c45a49de40cba6" providerId="LiveId" clId="{A366353C-2306-4193-B288-2B337D1537A1}" dt="2025-12-18T09:55:27.293" v="2573"/>
          <ac:spMkLst>
            <pc:docMk/>
            <pc:sldMk cId="3545371353" sldId="256"/>
            <ac:spMk id="3" creationId="{96F02CEF-D441-D55D-8C7E-66D4014BC05D}"/>
          </ac:spMkLst>
        </pc:spChg>
        <pc:spChg chg="add mod">
          <ac:chgData name="Saruta Pook" userId="39c45a49de40cba6" providerId="LiveId" clId="{A366353C-2306-4193-B288-2B337D1537A1}" dt="2025-12-18T09:55:29.607" v="2574"/>
          <ac:spMkLst>
            <pc:docMk/>
            <pc:sldMk cId="3545371353" sldId="256"/>
            <ac:spMk id="4" creationId="{647CBA54-6F47-0DB3-6A66-EA6B06450E6B}"/>
          </ac:spMkLst>
        </pc:spChg>
        <pc:spChg chg="mod">
          <ac:chgData name="Saruta Pook" userId="39c45a49de40cba6" providerId="LiveId" clId="{A366353C-2306-4193-B288-2B337D1537A1}" dt="2025-12-18T09:54:53.198" v="2570" actId="1036"/>
          <ac:spMkLst>
            <pc:docMk/>
            <pc:sldMk cId="3545371353" sldId="256"/>
            <ac:spMk id="9" creationId="{E60F1814-A946-304A-B15F-9456A477B425}"/>
          </ac:spMkLst>
        </pc:spChg>
        <pc:spChg chg="add mod">
          <ac:chgData name="Saruta Pook" userId="39c45a49de40cba6" providerId="LiveId" clId="{A366353C-2306-4193-B288-2B337D1537A1}" dt="2025-12-18T09:55:32.045" v="2575"/>
          <ac:spMkLst>
            <pc:docMk/>
            <pc:sldMk cId="3545371353" sldId="256"/>
            <ac:spMk id="10" creationId="{956B977D-DCA9-D7DE-33E1-74DB308502D0}"/>
          </ac:spMkLst>
        </pc:spChg>
        <pc:spChg chg="mod">
          <ac:chgData name="Saruta Pook" userId="39c45a49de40cba6" providerId="LiveId" clId="{A366353C-2306-4193-B288-2B337D1537A1}" dt="2025-12-18T10:08:07.876" v="3962" actId="1076"/>
          <ac:spMkLst>
            <pc:docMk/>
            <pc:sldMk cId="3545371353" sldId="256"/>
            <ac:spMk id="14" creationId="{D0426CDC-1EEA-4C49-BB57-EBCA5F537BA5}"/>
          </ac:spMkLst>
        </pc:spChg>
        <pc:spChg chg="add del">
          <ac:chgData name="Saruta Pook" userId="39c45a49de40cba6" providerId="LiveId" clId="{A366353C-2306-4193-B288-2B337D1537A1}" dt="2025-12-18T09:59:47.461" v="3584" actId="21"/>
          <ac:spMkLst>
            <pc:docMk/>
            <pc:sldMk cId="3545371353" sldId="256"/>
            <ac:spMk id="19" creationId="{9FCF276F-88C5-B75C-3B8A-9D234C6FFE1A}"/>
          </ac:spMkLst>
        </pc:spChg>
        <pc:spChg chg="mod">
          <ac:chgData name="Saruta Pook" userId="39c45a49de40cba6" providerId="LiveId" clId="{A366353C-2306-4193-B288-2B337D1537A1}" dt="2025-12-18T09:50:13.404" v="509" actId="1076"/>
          <ac:spMkLst>
            <pc:docMk/>
            <pc:sldMk cId="3545371353" sldId="256"/>
            <ac:spMk id="26" creationId="{E338C4B0-78CB-4122-9A9C-9961D905EB57}"/>
          </ac:spMkLst>
        </pc:spChg>
        <pc:spChg chg="mod">
          <ac:chgData name="Saruta Pook" userId="39c45a49de40cba6" providerId="LiveId" clId="{A366353C-2306-4193-B288-2B337D1537A1}" dt="2025-12-18T09:52:08.170" v="1773" actId="20577"/>
          <ac:spMkLst>
            <pc:docMk/>
            <pc:sldMk cId="3545371353" sldId="256"/>
            <ac:spMk id="27" creationId="{84965102-0D0C-47D4-9D64-2D89157C9AFB}"/>
          </ac:spMkLst>
        </pc:spChg>
        <pc:spChg chg="del mod topLvl">
          <ac:chgData name="Saruta Pook" userId="39c45a49de40cba6" providerId="LiveId" clId="{A366353C-2306-4193-B288-2B337D1537A1}" dt="2025-12-18T09:52:49.958" v="1790" actId="478"/>
          <ac:spMkLst>
            <pc:docMk/>
            <pc:sldMk cId="3545371353" sldId="256"/>
            <ac:spMk id="28" creationId="{D5369B6E-7A41-453A-A553-AD1942BECDCF}"/>
          </ac:spMkLst>
        </pc:spChg>
        <pc:spChg chg="mod">
          <ac:chgData name="Saruta Pook" userId="39c45a49de40cba6" providerId="LiveId" clId="{A366353C-2306-4193-B288-2B337D1537A1}" dt="2025-12-18T09:57:32.977" v="3556" actId="20577"/>
          <ac:spMkLst>
            <pc:docMk/>
            <pc:sldMk cId="3545371353" sldId="256"/>
            <ac:spMk id="29" creationId="{2D9A3A72-33FA-46C4-91F6-36F0619C64DE}"/>
          </ac:spMkLst>
        </pc:spChg>
        <pc:spChg chg="mod">
          <ac:chgData name="Saruta Pook" userId="39c45a49de40cba6" providerId="LiveId" clId="{A366353C-2306-4193-B288-2B337D1537A1}" dt="2025-12-18T10:11:11.541" v="3967" actId="6549"/>
          <ac:spMkLst>
            <pc:docMk/>
            <pc:sldMk cId="3545371353" sldId="256"/>
            <ac:spMk id="30" creationId="{05A59EB5-C1A4-4933-B004-7DF5F1BE9CDF}"/>
          </ac:spMkLst>
        </pc:spChg>
        <pc:spChg chg="del">
          <ac:chgData name="Saruta Pook" userId="39c45a49de40cba6" providerId="LiveId" clId="{A366353C-2306-4193-B288-2B337D1537A1}" dt="2025-12-18T09:55:25.467" v="2572" actId="478"/>
          <ac:spMkLst>
            <pc:docMk/>
            <pc:sldMk cId="3545371353" sldId="256"/>
            <ac:spMk id="32" creationId="{46E23627-5828-4A59-8F62-7FA30846A975}"/>
          </ac:spMkLst>
        </pc:spChg>
        <pc:spChg chg="mod">
          <ac:chgData name="Saruta Pook" userId="39c45a49de40cba6" providerId="LiveId" clId="{A366353C-2306-4193-B288-2B337D1537A1}" dt="2025-12-18T09:54:38.274" v="2545" actId="1035"/>
          <ac:spMkLst>
            <pc:docMk/>
            <pc:sldMk cId="3545371353" sldId="256"/>
            <ac:spMk id="44" creationId="{0258B444-AB31-4525-95B5-CCCC9C711737}"/>
          </ac:spMkLst>
        </pc:spChg>
        <pc:spChg chg="mod">
          <ac:chgData name="Saruta Pook" userId="39c45a49de40cba6" providerId="LiveId" clId="{A366353C-2306-4193-B288-2B337D1537A1}" dt="2025-12-18T09:50:43.609" v="522" actId="20577"/>
          <ac:spMkLst>
            <pc:docMk/>
            <pc:sldMk cId="3545371353" sldId="256"/>
            <ac:spMk id="46" creationId="{D92FA4AE-54AE-4EB8-94DD-C77019A48BE0}"/>
          </ac:spMkLst>
        </pc:spChg>
        <pc:spChg chg="mod">
          <ac:chgData name="Saruta Pook" userId="39c45a49de40cba6" providerId="LiveId" clId="{A366353C-2306-4193-B288-2B337D1537A1}" dt="2025-12-18T09:54:44.933" v="2555" actId="1036"/>
          <ac:spMkLst>
            <pc:docMk/>
            <pc:sldMk cId="3545371353" sldId="256"/>
            <ac:spMk id="48" creationId="{E0B48698-D7C4-4A73-A75C-A33CE9C90016}"/>
          </ac:spMkLst>
        </pc:spChg>
        <pc:spChg chg="mod">
          <ac:chgData name="Saruta Pook" userId="39c45a49de40cba6" providerId="LiveId" clId="{A366353C-2306-4193-B288-2B337D1537A1}" dt="2025-12-18T09:56:41.525" v="2605" actId="20577"/>
          <ac:spMkLst>
            <pc:docMk/>
            <pc:sldMk cId="3545371353" sldId="256"/>
            <ac:spMk id="50" creationId="{8AA23027-9106-41A8-A761-BFBCA33D256F}"/>
          </ac:spMkLst>
        </pc:spChg>
        <pc:spChg chg="mod">
          <ac:chgData name="Saruta Pook" userId="39c45a49de40cba6" providerId="LiveId" clId="{A366353C-2306-4193-B288-2B337D1537A1}" dt="2025-12-18T09:50:18.599" v="514" actId="20577"/>
          <ac:spMkLst>
            <pc:docMk/>
            <pc:sldMk cId="3545371353" sldId="256"/>
            <ac:spMk id="61" creationId="{AF3FF9FA-0CD6-454C-BB97-916D88AE6CD8}"/>
          </ac:spMkLst>
        </pc:spChg>
        <pc:spChg chg="mod">
          <ac:chgData name="Saruta Pook" userId="39c45a49de40cba6" providerId="LiveId" clId="{A366353C-2306-4193-B288-2B337D1537A1}" dt="2025-12-18T09:55:01.589" v="2571" actId="14100"/>
          <ac:spMkLst>
            <pc:docMk/>
            <pc:sldMk cId="3545371353" sldId="256"/>
            <ac:spMk id="63" creationId="{0D3984E8-B03C-514A-B389-1EB6E9B25288}"/>
          </ac:spMkLst>
        </pc:spChg>
        <pc:grpChg chg="del">
          <ac:chgData name="Saruta Pook" userId="39c45a49de40cba6" providerId="LiveId" clId="{A366353C-2306-4193-B288-2B337D1537A1}" dt="2025-12-18T09:52:49.958" v="1790" actId="478"/>
          <ac:grpSpMkLst>
            <pc:docMk/>
            <pc:sldMk cId="3545371353" sldId="256"/>
            <ac:grpSpMk id="13" creationId="{B9043E29-E794-F445-A1BA-EB03C760CEDC}"/>
          </ac:grpSpMkLst>
        </pc:grpChg>
        <pc:picChg chg="del">
          <ac:chgData name="Saruta Pook" userId="39c45a49de40cba6" providerId="LiveId" clId="{A366353C-2306-4193-B288-2B337D1537A1}" dt="2025-12-18T09:55:59.202" v="2579" actId="478"/>
          <ac:picMkLst>
            <pc:docMk/>
            <pc:sldMk cId="3545371353" sldId="256"/>
            <ac:picMk id="8" creationId="{E5D1CE9C-296E-024E-9F24-D6CD1889D07F}"/>
          </ac:picMkLst>
        </pc:picChg>
        <pc:picChg chg="add mod">
          <ac:chgData name="Saruta Pook" userId="39c45a49de40cba6" providerId="LiveId" clId="{A366353C-2306-4193-B288-2B337D1537A1}" dt="2025-12-18T09:55:50.019" v="2577" actId="1076"/>
          <ac:picMkLst>
            <pc:docMk/>
            <pc:sldMk cId="3545371353" sldId="256"/>
            <ac:picMk id="17" creationId="{71DCD1D4-C958-6D7D-2B53-91D24D145367}"/>
          </ac:picMkLst>
        </pc:picChg>
        <pc:picChg chg="add del mod">
          <ac:chgData name="Saruta Pook" userId="39c45a49de40cba6" providerId="LiveId" clId="{A366353C-2306-4193-B288-2B337D1537A1}" dt="2025-12-18T09:59:41.038" v="3582" actId="478"/>
          <ac:picMkLst>
            <pc:docMk/>
            <pc:sldMk cId="3545371353" sldId="256"/>
            <ac:picMk id="18" creationId="{B0E5D432-1849-B50A-1818-8F8FAC8BDC82}"/>
          </ac:picMkLst>
        </pc:picChg>
        <pc:picChg chg="add mod">
          <ac:chgData name="Saruta Pook" userId="39c45a49de40cba6" providerId="LiveId" clId="{A366353C-2306-4193-B288-2B337D1537A1}" dt="2025-12-18T10:00:30.620" v="3589" actId="1076"/>
          <ac:picMkLst>
            <pc:docMk/>
            <pc:sldMk cId="3545371353" sldId="256"/>
            <ac:picMk id="21" creationId="{74B70693-74EB-9A7F-A80E-88A533CD6E43}"/>
          </ac:picMkLst>
        </pc:picChg>
        <pc:picChg chg="add del mod">
          <ac:chgData name="Saruta Pook" userId="39c45a49de40cba6" providerId="LiveId" clId="{A366353C-2306-4193-B288-2B337D1537A1}" dt="2025-12-18T10:04:44.283" v="3911" actId="478"/>
          <ac:picMkLst>
            <pc:docMk/>
            <pc:sldMk cId="3545371353" sldId="256"/>
            <ac:picMk id="23" creationId="{0BC66190-1089-5F19-B7C7-8C7749D23505}"/>
          </ac:picMkLst>
        </pc:picChg>
        <pc:picChg chg="add del mod">
          <ac:chgData name="Saruta Pook" userId="39c45a49de40cba6" providerId="LiveId" clId="{A366353C-2306-4193-B288-2B337D1537A1}" dt="2025-12-18T10:05:03.737" v="3916" actId="478"/>
          <ac:picMkLst>
            <pc:docMk/>
            <pc:sldMk cId="3545371353" sldId="256"/>
            <ac:picMk id="25" creationId="{2F643D93-BAF0-BD03-BED1-C6A22BDD69D0}"/>
          </ac:picMkLst>
        </pc:picChg>
        <pc:picChg chg="add mod">
          <ac:chgData name="Saruta Pook" userId="39c45a49de40cba6" providerId="LiveId" clId="{A366353C-2306-4193-B288-2B337D1537A1}" dt="2025-12-18T10:11:29.588" v="3969" actId="1076"/>
          <ac:picMkLst>
            <pc:docMk/>
            <pc:sldMk cId="3545371353" sldId="256"/>
            <ac:picMk id="36" creationId="{1D760003-D052-A7C1-CFDC-8AE0A256B15B}"/>
          </ac:picMkLst>
        </pc:picChg>
        <pc:picChg chg="del">
          <ac:chgData name="Saruta Pook" userId="39c45a49de40cba6" providerId="LiveId" clId="{A366353C-2306-4193-B288-2B337D1537A1}" dt="2025-12-18T09:55:57.475" v="2578" actId="478"/>
          <ac:picMkLst>
            <pc:docMk/>
            <pc:sldMk cId="3545371353" sldId="256"/>
            <ac:picMk id="41" creationId="{D0E379B3-36EE-49D0-9A15-ADDA1284EF80}"/>
          </ac:picMkLst>
        </pc:picChg>
        <pc:picChg chg="mod">
          <ac:chgData name="Saruta Pook" userId="39c45a49de40cba6" providerId="LiveId" clId="{A366353C-2306-4193-B288-2B337D1537A1}" dt="2025-12-18T09:54:24.269" v="2532" actId="1036"/>
          <ac:picMkLst>
            <pc:docMk/>
            <pc:sldMk cId="3545371353" sldId="256"/>
            <ac:picMk id="45" creationId="{64990EE4-2B33-49D9-94F8-23D6733169E8}"/>
          </ac:picMkLst>
        </pc:picChg>
        <pc:picChg chg="mod">
          <ac:chgData name="Saruta Pook" userId="39c45a49de40cba6" providerId="LiveId" clId="{A366353C-2306-4193-B288-2B337D1537A1}" dt="2025-12-18T09:54:48.242" v="2562" actId="1036"/>
          <ac:picMkLst>
            <pc:docMk/>
            <pc:sldMk cId="3545371353" sldId="256"/>
            <ac:picMk id="49" creationId="{8046C705-72F9-4691-B170-8CAE4E9F6CC8}"/>
          </ac:picMkLst>
        </pc:picChg>
        <pc:picChg chg="mod">
          <ac:chgData name="Saruta Pook" userId="39c45a49de40cba6" providerId="LiveId" clId="{A366353C-2306-4193-B288-2B337D1537A1}" dt="2025-12-18T09:56:45.367" v="2614" actId="1038"/>
          <ac:picMkLst>
            <pc:docMk/>
            <pc:sldMk cId="3545371353" sldId="256"/>
            <ac:picMk id="51" creationId="{A9FA17E2-7E6D-4ACA-B4FA-F8923FB8658A}"/>
          </ac:picMkLst>
        </pc:picChg>
        <pc:picChg chg="del">
          <ac:chgData name="Saruta Pook" userId="39c45a49de40cba6" providerId="LiveId" clId="{A366353C-2306-4193-B288-2B337D1537A1}" dt="2025-12-18T10:00:37.664" v="3590" actId="478"/>
          <ac:picMkLst>
            <pc:docMk/>
            <pc:sldMk cId="3545371353" sldId="256"/>
            <ac:picMk id="54" creationId="{607B3C72-5724-471F-B8EB-9111797B223A}"/>
          </ac:picMkLst>
        </pc:picChg>
        <pc:cxnChg chg="topLvl">
          <ac:chgData name="Saruta Pook" userId="39c45a49de40cba6" providerId="LiveId" clId="{A366353C-2306-4193-B288-2B337D1537A1}" dt="2025-12-18T09:52:49.958" v="1790" actId="478"/>
          <ac:cxnSpMkLst>
            <pc:docMk/>
            <pc:sldMk cId="3545371353" sldId="256"/>
            <ac:cxnSpMk id="12" creationId="{BDBFDCE7-4995-A74E-A9C9-BD8B189BF55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2961-851A-415B-B2A6-DF35837B2F86}" type="datetimeFigureOut">
              <a:rPr lang="th-TH" smtClean="0"/>
              <a:t>18/12/68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5112E-BC7E-48C1-9F8E-1F0B113193F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1749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2961-851A-415B-B2A6-DF35837B2F86}" type="datetimeFigureOut">
              <a:rPr lang="th-TH" smtClean="0"/>
              <a:t>18/12/68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5112E-BC7E-48C1-9F8E-1F0B113193F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1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2961-851A-415B-B2A6-DF35837B2F86}" type="datetimeFigureOut">
              <a:rPr lang="th-TH" smtClean="0"/>
              <a:t>18/12/68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5112E-BC7E-48C1-9F8E-1F0B113193F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37246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2961-851A-415B-B2A6-DF35837B2F86}" type="datetimeFigureOut">
              <a:rPr lang="th-TH" smtClean="0"/>
              <a:t>18/12/68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5112E-BC7E-48C1-9F8E-1F0B113193F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98959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2961-851A-415B-B2A6-DF35837B2F86}" type="datetimeFigureOut">
              <a:rPr lang="th-TH" smtClean="0"/>
              <a:t>18/12/68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5112E-BC7E-48C1-9F8E-1F0B113193F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11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2961-851A-415B-B2A6-DF35837B2F86}" type="datetimeFigureOut">
              <a:rPr lang="th-TH" smtClean="0"/>
              <a:t>18/12/68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5112E-BC7E-48C1-9F8E-1F0B113193F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45680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2961-851A-415B-B2A6-DF35837B2F86}" type="datetimeFigureOut">
              <a:rPr lang="th-TH" smtClean="0"/>
              <a:t>18/12/68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5112E-BC7E-48C1-9F8E-1F0B113193F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02191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2961-851A-415B-B2A6-DF35837B2F86}" type="datetimeFigureOut">
              <a:rPr lang="th-TH" smtClean="0"/>
              <a:t>18/12/68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5112E-BC7E-48C1-9F8E-1F0B113193F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9531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2961-851A-415B-B2A6-DF35837B2F86}" type="datetimeFigureOut">
              <a:rPr lang="th-TH" smtClean="0"/>
              <a:t>18/12/68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5112E-BC7E-48C1-9F8E-1F0B113193F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63325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2961-851A-415B-B2A6-DF35837B2F86}" type="datetimeFigureOut">
              <a:rPr lang="th-TH" smtClean="0"/>
              <a:t>18/12/68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5112E-BC7E-48C1-9F8E-1F0B113193F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87355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82961-851A-415B-B2A6-DF35837B2F86}" type="datetimeFigureOut">
              <a:rPr lang="th-TH" smtClean="0"/>
              <a:t>18/12/68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5112E-BC7E-48C1-9F8E-1F0B113193F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8323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82961-851A-415B-B2A6-DF35837B2F86}" type="datetimeFigureOut">
              <a:rPr lang="th-TH" smtClean="0"/>
              <a:t>18/12/68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5112E-BC7E-48C1-9F8E-1F0B113193FF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9803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8776"/>
                <a:lumOff val="91224"/>
              </a:schemeClr>
            </a:gs>
            <a:gs pos="93000">
              <a:schemeClr val="accent3">
                <a:lumMod val="28000"/>
                <a:lumOff val="72000"/>
              </a:schemeClr>
            </a:gs>
            <a:gs pos="99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สี่เหลี่ยมผืนผ้ามุมมน 62">
            <a:extLst>
              <a:ext uri="{FF2B5EF4-FFF2-40B4-BE49-F238E27FC236}">
                <a16:creationId xmlns:a16="http://schemas.microsoft.com/office/drawing/2014/main" id="{0D3984E8-B03C-514A-B389-1EB6E9B25288}"/>
              </a:ext>
            </a:extLst>
          </p:cNvPr>
          <p:cNvSpPr/>
          <p:nvPr/>
        </p:nvSpPr>
        <p:spPr>
          <a:xfrm rot="5400000" flipV="1">
            <a:off x="1764564" y="5128087"/>
            <a:ext cx="5942820" cy="45719"/>
          </a:xfrm>
          <a:prstGeom prst="roundRect">
            <a:avLst>
              <a:gd name="adj" fmla="val 50000"/>
            </a:avLst>
          </a:prstGeom>
          <a:solidFill>
            <a:srgbClr val="A9F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E626157B-291C-49FC-8380-F54E965A3B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09"/>
          <a:stretch/>
        </p:blipFill>
        <p:spPr>
          <a:xfrm>
            <a:off x="-32346" y="-17671"/>
            <a:ext cx="2537193" cy="9906000"/>
          </a:xfrm>
          <a:prstGeom prst="rect">
            <a:avLst/>
          </a:prstGeom>
        </p:spPr>
      </p:pic>
      <p:sp>
        <p:nvSpPr>
          <p:cNvPr id="11" name="รูปแบบอิสระ: รูปร่าง 10">
            <a:extLst>
              <a:ext uri="{FF2B5EF4-FFF2-40B4-BE49-F238E27FC236}">
                <a16:creationId xmlns:a16="http://schemas.microsoft.com/office/drawing/2014/main" id="{08BD2EC9-EAA3-433E-918C-5FA3CD8681AB}"/>
              </a:ext>
            </a:extLst>
          </p:cNvPr>
          <p:cNvSpPr/>
          <p:nvPr/>
        </p:nvSpPr>
        <p:spPr>
          <a:xfrm>
            <a:off x="0" y="999200"/>
            <a:ext cx="2406318" cy="601580"/>
          </a:xfrm>
          <a:custGeom>
            <a:avLst/>
            <a:gdLst>
              <a:gd name="connsiteX0" fmla="*/ 0 w 2406318"/>
              <a:gd name="connsiteY0" fmla="*/ 0 h 601580"/>
              <a:gd name="connsiteX1" fmla="*/ 2105528 w 2406318"/>
              <a:gd name="connsiteY1" fmla="*/ 0 h 601580"/>
              <a:gd name="connsiteX2" fmla="*/ 2406318 w 2406318"/>
              <a:gd name="connsiteY2" fmla="*/ 300790 h 601580"/>
              <a:gd name="connsiteX3" fmla="*/ 2406317 w 2406318"/>
              <a:gd name="connsiteY3" fmla="*/ 300790 h 601580"/>
              <a:gd name="connsiteX4" fmla="*/ 2105527 w 2406318"/>
              <a:gd name="connsiteY4" fmla="*/ 601580 h 601580"/>
              <a:gd name="connsiteX5" fmla="*/ 0 w 2406318"/>
              <a:gd name="connsiteY5" fmla="*/ 601579 h 601580"/>
              <a:gd name="connsiteX6" fmla="*/ 0 w 2406318"/>
              <a:gd name="connsiteY6" fmla="*/ 0 h 60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06318" h="601580">
                <a:moveTo>
                  <a:pt x="0" y="0"/>
                </a:moveTo>
                <a:lnTo>
                  <a:pt x="2105528" y="0"/>
                </a:lnTo>
                <a:cubicBezTo>
                  <a:pt x="2271650" y="0"/>
                  <a:pt x="2406318" y="134668"/>
                  <a:pt x="2406318" y="300790"/>
                </a:cubicBezTo>
                <a:lnTo>
                  <a:pt x="2406317" y="300790"/>
                </a:lnTo>
                <a:cubicBezTo>
                  <a:pt x="2406317" y="466912"/>
                  <a:pt x="2271649" y="601580"/>
                  <a:pt x="2105527" y="601580"/>
                </a:cubicBezTo>
                <a:lnTo>
                  <a:pt x="0" y="60157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C686F"/>
              </a:gs>
              <a:gs pos="48000">
                <a:srgbClr val="FD7564"/>
              </a:gs>
              <a:gs pos="100000">
                <a:srgbClr val="FD8B52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dirty="0"/>
          </a:p>
        </p:txBody>
      </p:sp>
      <p:sp>
        <p:nvSpPr>
          <p:cNvPr id="14" name="สี่เหลี่ยมผืนผ้า 13">
            <a:extLst>
              <a:ext uri="{FF2B5EF4-FFF2-40B4-BE49-F238E27FC236}">
                <a16:creationId xmlns:a16="http://schemas.microsoft.com/office/drawing/2014/main" id="{D0426CDC-1EEA-4C49-BB57-EBCA5F537BA5}"/>
              </a:ext>
            </a:extLst>
          </p:cNvPr>
          <p:cNvSpPr/>
          <p:nvPr/>
        </p:nvSpPr>
        <p:spPr>
          <a:xfrm>
            <a:off x="-32346" y="1024750"/>
            <a:ext cx="2406318" cy="584775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sx="90000" sy="90000" algn="tl" rotWithShape="0">
              <a:prstClr val="black">
                <a:alpha val="41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3200" b="1" cap="none" spc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glow rad="63500">
                    <a:srgbClr val="C00000">
                      <a:alpha val="17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77BDCOND" panose="02000506090000020004" pitchFamily="2" charset="-34"/>
                <a:cs typeface="DBHELVETHAICAX-77BDCOND" panose="02000506090000020004" pitchFamily="2" charset="-34"/>
              </a:rPr>
              <a:t>โครงงานคณิตศาสตร์</a:t>
            </a:r>
          </a:p>
        </p:txBody>
      </p:sp>
      <p:sp>
        <p:nvSpPr>
          <p:cNvPr id="15" name="วงรี 14">
            <a:extLst>
              <a:ext uri="{FF2B5EF4-FFF2-40B4-BE49-F238E27FC236}">
                <a16:creationId xmlns:a16="http://schemas.microsoft.com/office/drawing/2014/main" id="{5223C453-7E39-42A0-AB31-89EA1B06913C}"/>
              </a:ext>
            </a:extLst>
          </p:cNvPr>
          <p:cNvSpPr/>
          <p:nvPr/>
        </p:nvSpPr>
        <p:spPr>
          <a:xfrm>
            <a:off x="171394" y="1778965"/>
            <a:ext cx="2101856" cy="210185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</a:gradFill>
          <a:ln w="57150">
            <a:gradFill flip="none" rotWithShape="1">
              <a:gsLst>
                <a:gs pos="47000">
                  <a:srgbClr val="FFFC96"/>
                </a:gs>
                <a:gs pos="0">
                  <a:srgbClr val="FFFC96"/>
                </a:gs>
                <a:gs pos="100000">
                  <a:srgbClr val="FFCB4B"/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รูปแบบอิสระ: รูปร่าง 32">
            <a:extLst>
              <a:ext uri="{FF2B5EF4-FFF2-40B4-BE49-F238E27FC236}">
                <a16:creationId xmlns:a16="http://schemas.microsoft.com/office/drawing/2014/main" id="{CB8AB59D-228D-4521-9DEA-EC37703D244B}"/>
              </a:ext>
            </a:extLst>
          </p:cNvPr>
          <p:cNvSpPr/>
          <p:nvPr/>
        </p:nvSpPr>
        <p:spPr>
          <a:xfrm>
            <a:off x="-46525" y="8071351"/>
            <a:ext cx="5199855" cy="1878317"/>
          </a:xfrm>
          <a:custGeom>
            <a:avLst/>
            <a:gdLst>
              <a:gd name="connsiteX0" fmla="*/ 0 w 5158854"/>
              <a:gd name="connsiteY0" fmla="*/ 0 h 1867469"/>
              <a:gd name="connsiteX1" fmla="*/ 4619754 w 5158854"/>
              <a:gd name="connsiteY1" fmla="*/ 0 h 1867469"/>
              <a:gd name="connsiteX2" fmla="*/ 5158854 w 5158854"/>
              <a:gd name="connsiteY2" fmla="*/ 539100 h 1867469"/>
              <a:gd name="connsiteX3" fmla="*/ 5158854 w 5158854"/>
              <a:gd name="connsiteY3" fmla="*/ 1794668 h 1867469"/>
              <a:gd name="connsiteX4" fmla="*/ 5151515 w 5158854"/>
              <a:gd name="connsiteY4" fmla="*/ 1867469 h 1867469"/>
              <a:gd name="connsiteX5" fmla="*/ 0 w 5158854"/>
              <a:gd name="connsiteY5" fmla="*/ 1867469 h 1867469"/>
              <a:gd name="connsiteX6" fmla="*/ 0 w 5158854"/>
              <a:gd name="connsiteY6" fmla="*/ 0 h 1867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8854" h="1867469">
                <a:moveTo>
                  <a:pt x="0" y="0"/>
                </a:moveTo>
                <a:lnTo>
                  <a:pt x="4619754" y="0"/>
                </a:lnTo>
                <a:cubicBezTo>
                  <a:pt x="4917491" y="0"/>
                  <a:pt x="5158854" y="241363"/>
                  <a:pt x="5158854" y="539100"/>
                </a:cubicBezTo>
                <a:lnTo>
                  <a:pt x="5158854" y="1794668"/>
                </a:lnTo>
                <a:lnTo>
                  <a:pt x="5151515" y="1867469"/>
                </a:lnTo>
                <a:lnTo>
                  <a:pt x="0" y="186746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11A297"/>
              </a:gs>
              <a:gs pos="48000">
                <a:srgbClr val="3FC5BB"/>
              </a:gs>
              <a:gs pos="100000">
                <a:srgbClr val="68E2D9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/>
          </a:p>
        </p:txBody>
      </p:sp>
      <p:sp>
        <p:nvSpPr>
          <p:cNvPr id="43" name="สี่เหลี่ยมผืนผ้า 42">
            <a:extLst>
              <a:ext uri="{FF2B5EF4-FFF2-40B4-BE49-F238E27FC236}">
                <a16:creationId xmlns:a16="http://schemas.microsoft.com/office/drawing/2014/main" id="{F7AAF529-C9D6-4290-B56D-4E384459101C}"/>
              </a:ext>
            </a:extLst>
          </p:cNvPr>
          <p:cNvSpPr/>
          <p:nvPr/>
        </p:nvSpPr>
        <p:spPr>
          <a:xfrm>
            <a:off x="2685289" y="90037"/>
            <a:ext cx="1783344" cy="281323"/>
          </a:xfrm>
          <a:prstGeom prst="rect">
            <a:avLst/>
          </a:prstGeom>
          <a:solidFill>
            <a:srgbClr val="1EC6BA"/>
          </a:solidFill>
          <a:ln w="25400">
            <a:solidFill>
              <a:srgbClr val="93E5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   1. </a:t>
            </a:r>
            <a:r>
              <a:rPr lang="th-TH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ที่มาและความสำคัญ</a:t>
            </a:r>
          </a:p>
        </p:txBody>
      </p:sp>
      <p:sp>
        <p:nvSpPr>
          <p:cNvPr id="44" name="สี่เหลี่ยมผืนผ้า 43">
            <a:extLst>
              <a:ext uri="{FF2B5EF4-FFF2-40B4-BE49-F238E27FC236}">
                <a16:creationId xmlns:a16="http://schemas.microsoft.com/office/drawing/2014/main" id="{0258B444-AB31-4525-95B5-CCCC9C711737}"/>
              </a:ext>
            </a:extLst>
          </p:cNvPr>
          <p:cNvSpPr/>
          <p:nvPr/>
        </p:nvSpPr>
        <p:spPr>
          <a:xfrm>
            <a:off x="2786313" y="2385127"/>
            <a:ext cx="1783344" cy="281323"/>
          </a:xfrm>
          <a:prstGeom prst="rect">
            <a:avLst/>
          </a:prstGeom>
          <a:solidFill>
            <a:srgbClr val="1ECDF9"/>
          </a:solidFill>
          <a:ln w="25400">
            <a:solidFill>
              <a:srgbClr val="B0EA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  2. </a:t>
            </a:r>
            <a:r>
              <a:rPr lang="th-TH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เอกสารที่เกี่ยวข้อง</a:t>
            </a:r>
          </a:p>
        </p:txBody>
      </p:sp>
      <p:pic>
        <p:nvPicPr>
          <p:cNvPr id="45" name="ตัวแทนเนื้อหา 6">
            <a:extLst>
              <a:ext uri="{FF2B5EF4-FFF2-40B4-BE49-F238E27FC236}">
                <a16:creationId xmlns:a16="http://schemas.microsoft.com/office/drawing/2014/main" id="{64990EE4-2B33-49D9-94F8-23D6733169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0" t="21019" r="53432" b="73213"/>
          <a:stretch/>
        </p:blipFill>
        <p:spPr>
          <a:xfrm>
            <a:off x="2596515" y="2168640"/>
            <a:ext cx="573206" cy="559559"/>
          </a:xfrm>
          <a:prstGeom prst="rect">
            <a:avLst/>
          </a:prstGeom>
        </p:spPr>
      </p:pic>
      <p:sp>
        <p:nvSpPr>
          <p:cNvPr id="46" name="สี่เหลี่ยมผืนผ้า 45">
            <a:extLst>
              <a:ext uri="{FF2B5EF4-FFF2-40B4-BE49-F238E27FC236}">
                <a16:creationId xmlns:a16="http://schemas.microsoft.com/office/drawing/2014/main" id="{D92FA4AE-54AE-4EB8-94DD-C77019A48BE0}"/>
              </a:ext>
            </a:extLst>
          </p:cNvPr>
          <p:cNvSpPr/>
          <p:nvPr/>
        </p:nvSpPr>
        <p:spPr>
          <a:xfrm>
            <a:off x="2685289" y="4201442"/>
            <a:ext cx="1884368" cy="275631"/>
          </a:xfrm>
          <a:prstGeom prst="rect">
            <a:avLst/>
          </a:prstGeom>
          <a:solidFill>
            <a:srgbClr val="FC686F"/>
          </a:solidFill>
          <a:ln w="28575">
            <a:solidFill>
              <a:srgbClr val="FCA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  3. </a:t>
            </a:r>
            <a:r>
              <a:rPr lang="th-TH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วิธีดำเนินการโครงงาน</a:t>
            </a:r>
          </a:p>
        </p:txBody>
      </p:sp>
      <p:pic>
        <p:nvPicPr>
          <p:cNvPr id="47" name="ตัวแทนเนื้อหา 6">
            <a:extLst>
              <a:ext uri="{FF2B5EF4-FFF2-40B4-BE49-F238E27FC236}">
                <a16:creationId xmlns:a16="http://schemas.microsoft.com/office/drawing/2014/main" id="{66B326A6-0C36-44CB-A844-24D17389C8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4" t="39789" r="54128" b="54443"/>
          <a:stretch/>
        </p:blipFill>
        <p:spPr>
          <a:xfrm>
            <a:off x="2564710" y="3939453"/>
            <a:ext cx="573206" cy="559559"/>
          </a:xfrm>
          <a:prstGeom prst="rect">
            <a:avLst/>
          </a:prstGeom>
        </p:spPr>
      </p:pic>
      <p:sp>
        <p:nvSpPr>
          <p:cNvPr id="48" name="สี่เหลี่ยมผืนผ้า 47">
            <a:extLst>
              <a:ext uri="{FF2B5EF4-FFF2-40B4-BE49-F238E27FC236}">
                <a16:creationId xmlns:a16="http://schemas.microsoft.com/office/drawing/2014/main" id="{E0B48698-D7C4-4A73-A75C-A33CE9C90016}"/>
              </a:ext>
            </a:extLst>
          </p:cNvPr>
          <p:cNvSpPr/>
          <p:nvPr/>
        </p:nvSpPr>
        <p:spPr>
          <a:xfrm>
            <a:off x="4853372" y="2394363"/>
            <a:ext cx="2004628" cy="281323"/>
          </a:xfrm>
          <a:prstGeom prst="rect">
            <a:avLst/>
          </a:prstGeom>
          <a:solidFill>
            <a:srgbClr val="FAC73D"/>
          </a:solidFill>
          <a:ln w="25400">
            <a:solidFill>
              <a:srgbClr val="FEDB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  4. ผลการดำเนินงาน</a:t>
            </a:r>
          </a:p>
        </p:txBody>
      </p:sp>
      <p:pic>
        <p:nvPicPr>
          <p:cNvPr id="49" name="ตัวแทนเนื้อหา 6">
            <a:extLst>
              <a:ext uri="{FF2B5EF4-FFF2-40B4-BE49-F238E27FC236}">
                <a16:creationId xmlns:a16="http://schemas.microsoft.com/office/drawing/2014/main" id="{8046C705-72F9-4691-B170-8CAE4E9F6C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7" t="21429" r="3115" b="72803"/>
          <a:stretch/>
        </p:blipFill>
        <p:spPr>
          <a:xfrm>
            <a:off x="6125772" y="2199159"/>
            <a:ext cx="573206" cy="559559"/>
          </a:xfrm>
          <a:prstGeom prst="rect">
            <a:avLst/>
          </a:prstGeom>
        </p:spPr>
      </p:pic>
      <p:sp>
        <p:nvSpPr>
          <p:cNvPr id="50" name="สี่เหลี่ยมผืนผ้า 49">
            <a:extLst>
              <a:ext uri="{FF2B5EF4-FFF2-40B4-BE49-F238E27FC236}">
                <a16:creationId xmlns:a16="http://schemas.microsoft.com/office/drawing/2014/main" id="{8AA23027-9106-41A8-A761-BFBCA33D256F}"/>
              </a:ext>
            </a:extLst>
          </p:cNvPr>
          <p:cNvSpPr/>
          <p:nvPr/>
        </p:nvSpPr>
        <p:spPr>
          <a:xfrm>
            <a:off x="4853372" y="4845159"/>
            <a:ext cx="2004628" cy="281323"/>
          </a:xfrm>
          <a:prstGeom prst="rect">
            <a:avLst/>
          </a:prstGeom>
          <a:solidFill>
            <a:srgbClr val="AD71EF"/>
          </a:solidFill>
          <a:ln w="25400">
            <a:solidFill>
              <a:srgbClr val="E0C5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  5. สรุปและอภิปรายผล</a:t>
            </a:r>
          </a:p>
        </p:txBody>
      </p:sp>
      <p:pic>
        <p:nvPicPr>
          <p:cNvPr id="51" name="ตัวแทนเนื้อหา 6">
            <a:extLst>
              <a:ext uri="{FF2B5EF4-FFF2-40B4-BE49-F238E27FC236}">
                <a16:creationId xmlns:a16="http://schemas.microsoft.com/office/drawing/2014/main" id="{A9FA17E2-7E6D-4ACA-B4FA-F8923FB865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70" t="46592" r="2072" b="47640"/>
          <a:stretch/>
        </p:blipFill>
        <p:spPr>
          <a:xfrm>
            <a:off x="6273628" y="4615315"/>
            <a:ext cx="573206" cy="559559"/>
          </a:xfrm>
          <a:prstGeom prst="rect">
            <a:avLst/>
          </a:prstGeom>
        </p:spPr>
      </p:pic>
      <p:sp>
        <p:nvSpPr>
          <p:cNvPr id="52" name="สี่เหลี่ยมผืนผ้า 51">
            <a:extLst>
              <a:ext uri="{FF2B5EF4-FFF2-40B4-BE49-F238E27FC236}">
                <a16:creationId xmlns:a16="http://schemas.microsoft.com/office/drawing/2014/main" id="{CF76AE0A-1A7E-4951-925A-02076C371B6A}"/>
              </a:ext>
            </a:extLst>
          </p:cNvPr>
          <p:cNvSpPr/>
          <p:nvPr/>
        </p:nvSpPr>
        <p:spPr>
          <a:xfrm>
            <a:off x="4858841" y="7534472"/>
            <a:ext cx="1999159" cy="281323"/>
          </a:xfrm>
          <a:prstGeom prst="rect">
            <a:avLst/>
          </a:prstGeom>
          <a:solidFill>
            <a:srgbClr val="FFA252"/>
          </a:solidFill>
          <a:ln w="25400">
            <a:solidFill>
              <a:srgbClr val="FED3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h-TH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  6.  ข้อเสนอแนะ</a:t>
            </a:r>
          </a:p>
        </p:txBody>
      </p:sp>
      <p:pic>
        <p:nvPicPr>
          <p:cNvPr id="53" name="ตัวแทนเนื้อหา 6">
            <a:extLst>
              <a:ext uri="{FF2B5EF4-FFF2-40B4-BE49-F238E27FC236}">
                <a16:creationId xmlns:a16="http://schemas.microsoft.com/office/drawing/2014/main" id="{0BC29F67-A598-4F05-8960-D838891CEF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54" t="73968" r="2188" b="20264"/>
          <a:stretch/>
        </p:blipFill>
        <p:spPr>
          <a:xfrm>
            <a:off x="6190504" y="7338166"/>
            <a:ext cx="573206" cy="559559"/>
          </a:xfrm>
          <a:prstGeom prst="rect">
            <a:avLst/>
          </a:prstGeom>
        </p:spPr>
      </p:pic>
      <p:sp>
        <p:nvSpPr>
          <p:cNvPr id="38" name="รูปแบบอิสระ 37">
            <a:extLst>
              <a:ext uri="{FF2B5EF4-FFF2-40B4-BE49-F238E27FC236}">
                <a16:creationId xmlns:a16="http://schemas.microsoft.com/office/drawing/2014/main" id="{686BC849-AEA5-E544-A12E-72E5B802E611}"/>
              </a:ext>
            </a:extLst>
          </p:cNvPr>
          <p:cNvSpPr/>
          <p:nvPr/>
        </p:nvSpPr>
        <p:spPr>
          <a:xfrm>
            <a:off x="-46525" y="5024624"/>
            <a:ext cx="2622633" cy="1354390"/>
          </a:xfrm>
          <a:custGeom>
            <a:avLst/>
            <a:gdLst>
              <a:gd name="connsiteX0" fmla="*/ 0 w 2576108"/>
              <a:gd name="connsiteY0" fmla="*/ 0 h 1354390"/>
              <a:gd name="connsiteX1" fmla="*/ 2576108 w 2576108"/>
              <a:gd name="connsiteY1" fmla="*/ 0 h 1354390"/>
              <a:gd name="connsiteX2" fmla="*/ 2576108 w 2576108"/>
              <a:gd name="connsiteY2" fmla="*/ 1354390 h 1354390"/>
              <a:gd name="connsiteX3" fmla="*/ 0 w 2576108"/>
              <a:gd name="connsiteY3" fmla="*/ 1354390 h 1354390"/>
              <a:gd name="connsiteX4" fmla="*/ 0 w 2576108"/>
              <a:gd name="connsiteY4" fmla="*/ 0 h 1354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6108" h="1354390">
                <a:moveTo>
                  <a:pt x="0" y="0"/>
                </a:moveTo>
                <a:lnTo>
                  <a:pt x="2576108" y="0"/>
                </a:lnTo>
                <a:lnTo>
                  <a:pt x="2576108" y="1354390"/>
                </a:lnTo>
                <a:lnTo>
                  <a:pt x="0" y="135439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26C5B6"/>
              </a:gs>
              <a:gs pos="48000">
                <a:srgbClr val="41B6D0"/>
              </a:gs>
              <a:gs pos="100000">
                <a:srgbClr val="2A92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th-TH" dirty="0"/>
          </a:p>
        </p:txBody>
      </p:sp>
      <p:sp>
        <p:nvSpPr>
          <p:cNvPr id="56" name="สามเหลี่ยมมุมฉาก 55">
            <a:extLst>
              <a:ext uri="{FF2B5EF4-FFF2-40B4-BE49-F238E27FC236}">
                <a16:creationId xmlns:a16="http://schemas.microsoft.com/office/drawing/2014/main" id="{A739E580-CBB3-4730-A5A9-A6AF85FB8C47}"/>
              </a:ext>
            </a:extLst>
          </p:cNvPr>
          <p:cNvSpPr/>
          <p:nvPr/>
        </p:nvSpPr>
        <p:spPr>
          <a:xfrm flipV="1">
            <a:off x="2482703" y="6379014"/>
            <a:ext cx="93405" cy="109400"/>
          </a:xfrm>
          <a:prstGeom prst="rtTriangle">
            <a:avLst/>
          </a:prstGeom>
          <a:solidFill>
            <a:srgbClr val="2E94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1" name="กล่องข้อความ 60">
            <a:extLst>
              <a:ext uri="{FF2B5EF4-FFF2-40B4-BE49-F238E27FC236}">
                <a16:creationId xmlns:a16="http://schemas.microsoft.com/office/drawing/2014/main" id="{AF3FF9FA-0CD6-454C-BB97-916D88AE6CD8}"/>
              </a:ext>
            </a:extLst>
          </p:cNvPr>
          <p:cNvSpPr txBox="1"/>
          <p:nvPr/>
        </p:nvSpPr>
        <p:spPr>
          <a:xfrm>
            <a:off x="2580266" y="441252"/>
            <a:ext cx="4300692" cy="1650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84000"/>
              </a:lnSpc>
              <a:buAutoNum type="arabicPeriod"/>
            </a:pPr>
            <a:r>
              <a:rPr lang="th-TH" sz="1200" b="1" dirty="0">
                <a:solidFill>
                  <a:schemeClr val="bg2">
                    <a:lumMod val="25000"/>
                  </a:schemeClr>
                </a:solidFill>
                <a:latin typeface="DBHELVETHAICAX-57COND" panose="02000506090000020004" pitchFamily="2" charset="-34"/>
                <a:cs typeface="DBHELVETHAICAX-57COND" panose="02000506090000020004" pitchFamily="2" charset="-34"/>
              </a:rPr>
              <a:t>ที่มาของโครงงาน 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marL="228600" indent="-228600">
              <a:lnSpc>
                <a:spcPct val="84000"/>
              </a:lnSpc>
              <a:buAutoNum type="arabicPeriod"/>
            </a:pPr>
            <a:r>
              <a:rPr lang="th-TH" sz="1200" b="1" dirty="0">
                <a:solidFill>
                  <a:schemeClr val="bg2">
                    <a:lumMod val="25000"/>
                  </a:schemeClr>
                </a:solidFill>
                <a:latin typeface="DBHELVETHAICAX-57COND" panose="02000506090000020004" pitchFamily="2" charset="-34"/>
                <a:cs typeface="DBHELVETHAICAX-57COND" panose="02000506090000020004" pitchFamily="2" charset="-34"/>
              </a:rPr>
              <a:t>จุดประสงค์</a:t>
            </a:r>
            <a:r>
              <a:rPr lang="th-TH" sz="1200" b="1" dirty="0" err="1">
                <a:solidFill>
                  <a:schemeClr val="bg2">
                    <a:lumMod val="25000"/>
                  </a:schemeClr>
                </a:solidFill>
                <a:latin typeface="DBHELVETHAICAX-57COND" panose="02000506090000020004" pitchFamily="2" charset="-34"/>
                <a:cs typeface="DBHELVETHAICAX-57COND" panose="02000506090000020004" pitchFamily="2" charset="-34"/>
              </a:rPr>
              <a:t>การทำ</a:t>
            </a:r>
            <a:r>
              <a:rPr lang="th-TH" sz="1200" b="1" dirty="0">
                <a:solidFill>
                  <a:schemeClr val="bg2">
                    <a:lumMod val="25000"/>
                  </a:schemeClr>
                </a:solidFill>
                <a:latin typeface="DBHELVETHAICAX-57COND" panose="02000506090000020004" pitchFamily="2" charset="-34"/>
                <a:cs typeface="DBHELVETHAICAX-57COND" panose="02000506090000020004" pitchFamily="2" charset="-34"/>
              </a:rPr>
              <a:t>โครงงาน 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marL="228600" indent="-228600">
              <a:lnSpc>
                <a:spcPct val="84000"/>
              </a:lnSpc>
              <a:buAutoNum type="arabicPeriod"/>
            </a:pPr>
            <a:r>
              <a:rPr lang="th-TH" sz="1200" b="1" dirty="0">
                <a:solidFill>
                  <a:schemeClr val="bg2">
                    <a:lumMod val="25000"/>
                  </a:schemeClr>
                </a:solidFill>
                <a:latin typeface="DBHELVETHAICAX-57COND" panose="02000506090000020004" pitchFamily="2" charset="-34"/>
                <a:cs typeface="DBHELVETHAICAX-57COND" panose="02000506090000020004" pitchFamily="2" charset="-34"/>
              </a:rPr>
              <a:t>เนื้อหาวิชา ........................................................</a:t>
            </a:r>
          </a:p>
          <a:p>
            <a:pPr marL="228600" indent="-228600">
              <a:lnSpc>
                <a:spcPct val="84000"/>
              </a:lnSpc>
              <a:buAutoNum type="arabicPeriod"/>
            </a:pPr>
            <a:r>
              <a:rPr lang="th-TH" sz="1200" b="1" dirty="0">
                <a:solidFill>
                  <a:schemeClr val="bg2">
                    <a:lumMod val="25000"/>
                  </a:schemeClr>
                </a:solidFill>
                <a:latin typeface="DBHELVETHAICAX-57COND" panose="02000506090000020004" pitchFamily="2" charset="-34"/>
                <a:cs typeface="DBHELVETHAICAX-57COND" panose="02000506090000020004" pitchFamily="2" charset="-34"/>
              </a:rPr>
              <a:t>ประโยชน์ที่คาดว่าจะได้รับ.........................................................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26" name="กล่องข้อความ 25">
            <a:extLst>
              <a:ext uri="{FF2B5EF4-FFF2-40B4-BE49-F238E27FC236}">
                <a16:creationId xmlns:a16="http://schemas.microsoft.com/office/drawing/2014/main" id="{E338C4B0-78CB-4122-9A9C-9961D905EB57}"/>
              </a:ext>
            </a:extLst>
          </p:cNvPr>
          <p:cNvSpPr txBox="1"/>
          <p:nvPr/>
        </p:nvSpPr>
        <p:spPr>
          <a:xfrm>
            <a:off x="2466399" y="2612992"/>
            <a:ext cx="2292433" cy="1426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sz="1200" dirty="0">
                <a:solidFill>
                  <a:schemeClr val="bg2">
                    <a:lumMod val="25000"/>
                  </a:schemeClr>
                </a:solidFill>
                <a:latin typeface="DBHELVETHAICAX-57COND" panose="02000506090000020004" pitchFamily="2" charset="-34"/>
                <a:cs typeface="DBHELVETHAICAX-57COND" panose="02000506090000020004" pitchFamily="2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27" name="กล่องข้อความ 26">
            <a:extLst>
              <a:ext uri="{FF2B5EF4-FFF2-40B4-BE49-F238E27FC236}">
                <a16:creationId xmlns:a16="http://schemas.microsoft.com/office/drawing/2014/main" id="{84965102-0D0C-47D4-9D64-2D89157C9AFB}"/>
              </a:ext>
            </a:extLst>
          </p:cNvPr>
          <p:cNvSpPr txBox="1"/>
          <p:nvPr/>
        </p:nvSpPr>
        <p:spPr>
          <a:xfrm>
            <a:off x="2570242" y="4540103"/>
            <a:ext cx="2257711" cy="3633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7000"/>
              </a:lnSpc>
            </a:pPr>
            <a:r>
              <a:rPr lang="th-TH" sz="1200" dirty="0">
                <a:solidFill>
                  <a:schemeClr val="bg2">
                    <a:lumMod val="25000"/>
                  </a:schemeClr>
                </a:solidFill>
                <a:latin typeface="DBHELVETHAICAX-57COND" panose="02000506090000020004" pitchFamily="2" charset="-34"/>
                <a:cs typeface="DBHELVETHAICAX-57COND" panose="02000506090000020004" pitchFamily="2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29" name="กล่องข้อความ 28">
            <a:extLst>
              <a:ext uri="{FF2B5EF4-FFF2-40B4-BE49-F238E27FC236}">
                <a16:creationId xmlns:a16="http://schemas.microsoft.com/office/drawing/2014/main" id="{2D9A3A72-33FA-46C4-91F6-36F0619C64DE}"/>
              </a:ext>
            </a:extLst>
          </p:cNvPr>
          <p:cNvSpPr txBox="1"/>
          <p:nvPr/>
        </p:nvSpPr>
        <p:spPr>
          <a:xfrm>
            <a:off x="4763282" y="5164052"/>
            <a:ext cx="2197589" cy="2317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h-TH" sz="1200" dirty="0">
                <a:solidFill>
                  <a:srgbClr val="9D68DD"/>
                </a:solidFill>
                <a:latin typeface="DBHELVETHAICAX-57COND" panose="02000506090000020004" pitchFamily="2" charset="-34"/>
                <a:cs typeface="DBHELVETHAICAX-57COND" panose="02000506090000020004" pitchFamily="2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th-TH" sz="1200" dirty="0">
              <a:latin typeface="DBHELVETHAICAX-57COND" panose="02000506090000020004" pitchFamily="2" charset="-34"/>
              <a:cs typeface="DBHELVETHAICAX-57COND" panose="02000506090000020004" pitchFamily="2" charset="-34"/>
            </a:endParaRPr>
          </a:p>
        </p:txBody>
      </p:sp>
      <p:sp>
        <p:nvSpPr>
          <p:cNvPr id="30" name="กล่องข้อความ 29">
            <a:extLst>
              <a:ext uri="{FF2B5EF4-FFF2-40B4-BE49-F238E27FC236}">
                <a16:creationId xmlns:a16="http://schemas.microsoft.com/office/drawing/2014/main" id="{05A59EB5-C1A4-4933-B004-7DF5F1BE9CDF}"/>
              </a:ext>
            </a:extLst>
          </p:cNvPr>
          <p:cNvSpPr txBox="1"/>
          <p:nvPr/>
        </p:nvSpPr>
        <p:spPr>
          <a:xfrm>
            <a:off x="5118606" y="7907949"/>
            <a:ext cx="1835086" cy="98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th-TH" sz="1200" dirty="0">
                <a:solidFill>
                  <a:schemeClr val="bg2">
                    <a:lumMod val="25000"/>
                  </a:schemeClr>
                </a:solidFill>
                <a:latin typeface="DBHELVETHAICAX-57COND" panose="02000506090000020004" pitchFamily="2" charset="-34"/>
                <a:cs typeface="DBHELVETHAICAX-57COND" panose="02000506090000020004" pitchFamily="2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34" name="สี่เหลี่ยมผืนผ้า 33">
            <a:extLst>
              <a:ext uri="{FF2B5EF4-FFF2-40B4-BE49-F238E27FC236}">
                <a16:creationId xmlns:a16="http://schemas.microsoft.com/office/drawing/2014/main" id="{E1EACECE-B070-4DEA-AC46-31B7492FF426}"/>
              </a:ext>
            </a:extLst>
          </p:cNvPr>
          <p:cNvSpPr/>
          <p:nvPr/>
        </p:nvSpPr>
        <p:spPr>
          <a:xfrm>
            <a:off x="18988" y="5111057"/>
            <a:ext cx="2539477" cy="57477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sx="90000" sy="90000" algn="tl" rotWithShape="0">
              <a:prstClr val="black">
                <a:alpha val="41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1900" dirty="0">
                <a:ln w="10160">
                  <a:noFill/>
                  <a:prstDash val="solid"/>
                </a:ln>
                <a:solidFill>
                  <a:srgbClr val="F1E870"/>
                </a:solidFill>
                <a:effectLst>
                  <a:glow rad="63500">
                    <a:srgbClr val="C00000">
                      <a:alpha val="17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เรื่อง การพัฒนาบทเรียนแบบผสมผสาน</a:t>
            </a:r>
          </a:p>
          <a:p>
            <a:pPr algn="ctr">
              <a:lnSpc>
                <a:spcPct val="80000"/>
              </a:lnSpc>
            </a:pPr>
            <a:r>
              <a:rPr lang="th-TH" sz="1900" cap="none" spc="0" dirty="0">
                <a:ln w="10160">
                  <a:noFill/>
                  <a:prstDash val="solid"/>
                </a:ln>
                <a:solidFill>
                  <a:srgbClr val="F1E870"/>
                </a:solidFill>
                <a:effectLst>
                  <a:glow rad="63500">
                    <a:srgbClr val="C00000">
                      <a:alpha val="17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ตามแนวโซ</a:t>
            </a:r>
            <a:r>
              <a:rPr lang="th-TH" sz="1900" cap="none" spc="0" dirty="0" err="1">
                <a:ln w="10160">
                  <a:noFill/>
                  <a:prstDash val="solid"/>
                </a:ln>
                <a:solidFill>
                  <a:srgbClr val="F1E870"/>
                </a:solidFill>
                <a:effectLst>
                  <a:glow rad="63500">
                    <a:srgbClr val="C00000">
                      <a:alpha val="17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เชีย</a:t>
            </a:r>
            <a:r>
              <a:rPr lang="th-TH" sz="1900" cap="none" spc="0" dirty="0">
                <a:ln w="10160">
                  <a:noFill/>
                  <a:prstDash val="solid"/>
                </a:ln>
                <a:solidFill>
                  <a:srgbClr val="F1E870"/>
                </a:solidFill>
                <a:effectLst>
                  <a:glow rad="63500">
                    <a:srgbClr val="C00000">
                      <a:alpha val="17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ลคอนสต</a:t>
            </a:r>
            <a:r>
              <a:rPr lang="th-TH" sz="1900" cap="none" spc="0" dirty="0" err="1">
                <a:ln w="10160">
                  <a:noFill/>
                  <a:prstDash val="solid"/>
                </a:ln>
                <a:solidFill>
                  <a:srgbClr val="F1E870"/>
                </a:solidFill>
                <a:effectLst>
                  <a:glow rad="63500">
                    <a:srgbClr val="C00000">
                      <a:alpha val="17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รัค</a:t>
            </a:r>
            <a:r>
              <a:rPr lang="th-TH" sz="1900" cap="none" spc="0" dirty="0">
                <a:ln w="10160">
                  <a:noFill/>
                  <a:prstDash val="solid"/>
                </a:ln>
                <a:solidFill>
                  <a:srgbClr val="F1E870"/>
                </a:solidFill>
                <a:effectLst>
                  <a:glow rad="63500">
                    <a:srgbClr val="C00000">
                      <a:alpha val="17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ติว</a:t>
            </a:r>
            <a:r>
              <a:rPr lang="th-TH" sz="1900" cap="none" spc="0" dirty="0" err="1">
                <a:ln w="10160">
                  <a:noFill/>
                  <a:prstDash val="solid"/>
                </a:ln>
                <a:solidFill>
                  <a:srgbClr val="F1E870"/>
                </a:solidFill>
                <a:effectLst>
                  <a:glow rad="63500">
                    <a:srgbClr val="C00000">
                      <a:alpha val="17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ิ</a:t>
            </a:r>
            <a:r>
              <a:rPr lang="th-TH" sz="1900" cap="none" spc="0" dirty="0">
                <a:ln w="10160">
                  <a:noFill/>
                  <a:prstDash val="solid"/>
                </a:ln>
                <a:solidFill>
                  <a:srgbClr val="F1E870"/>
                </a:solidFill>
                <a:effectLst>
                  <a:glow rad="63500">
                    <a:srgbClr val="C00000">
                      <a:alpha val="17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สต</a:t>
            </a:r>
            <a:r>
              <a:rPr lang="th-TH" sz="1900" cap="none" spc="0" dirty="0" err="1">
                <a:ln w="10160">
                  <a:noFill/>
                  <a:prstDash val="solid"/>
                </a:ln>
                <a:solidFill>
                  <a:srgbClr val="F1E870"/>
                </a:solidFill>
                <a:effectLst>
                  <a:glow rad="63500">
                    <a:srgbClr val="C00000">
                      <a:alpha val="17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์</a:t>
            </a:r>
            <a:endParaRPr lang="en-US" sz="1900" cap="none" spc="0" dirty="0">
              <a:ln w="10160">
                <a:noFill/>
                <a:prstDash val="solid"/>
              </a:ln>
              <a:solidFill>
                <a:srgbClr val="F1E870"/>
              </a:solidFill>
              <a:effectLst>
                <a:glow rad="63500">
                  <a:srgbClr val="C00000">
                    <a:alpha val="17000"/>
                  </a:srgbClr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DBHELVETHAICAX-67MEDCOND" panose="02000506090000020004" pitchFamily="2" charset="-34"/>
              <a:cs typeface="DBHELVETHAICAX-67MEDCOND" panose="02000506090000020004" pitchFamily="2" charset="-34"/>
            </a:endParaRPr>
          </a:p>
        </p:txBody>
      </p:sp>
      <p:sp>
        <p:nvSpPr>
          <p:cNvPr id="35" name="สี่เหลี่ยมผืนผ้า 34">
            <a:extLst>
              <a:ext uri="{FF2B5EF4-FFF2-40B4-BE49-F238E27FC236}">
                <a16:creationId xmlns:a16="http://schemas.microsoft.com/office/drawing/2014/main" id="{0ECBB2CB-84CA-7E41-940F-C8F32BA83A8A}"/>
              </a:ext>
            </a:extLst>
          </p:cNvPr>
          <p:cNvSpPr/>
          <p:nvPr/>
        </p:nvSpPr>
        <p:spPr>
          <a:xfrm>
            <a:off x="82286" y="5575975"/>
            <a:ext cx="2419252" cy="733278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sx="90000" sy="90000" algn="tl" rotWithShape="0">
              <a:prstClr val="black">
                <a:alpha val="41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1700" cap="none" spc="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glow rad="63500">
                    <a:srgbClr val="C00000">
                      <a:alpha val="17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โดยใช้เทคนิคการเรียนรู้แบบปัญหาเป็นฐาน</a:t>
            </a:r>
          </a:p>
          <a:p>
            <a:pPr algn="ctr">
              <a:lnSpc>
                <a:spcPct val="80000"/>
              </a:lnSpc>
            </a:pPr>
            <a:r>
              <a:rPr lang="th-TH" sz="170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glow rad="63500">
                    <a:srgbClr val="C00000">
                      <a:alpha val="17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เพื่อส่งเสริมทักษะความคิดสร้างสรรค์</a:t>
            </a:r>
          </a:p>
          <a:p>
            <a:pPr algn="ctr">
              <a:lnSpc>
                <a:spcPct val="80000"/>
              </a:lnSpc>
            </a:pPr>
            <a:r>
              <a:rPr lang="th-TH" sz="1700" cap="none" spc="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glow rad="63500">
                    <a:srgbClr val="C00000">
                      <a:alpha val="17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สำหรับนักเรียนชั้นมัธยมศึกษาปีที่ </a:t>
            </a:r>
            <a:r>
              <a:rPr lang="en-US" sz="1700" cap="none" spc="0" dirty="0">
                <a:ln w="10160">
                  <a:noFill/>
                  <a:prstDash val="solid"/>
                </a:ln>
                <a:solidFill>
                  <a:schemeClr val="bg1"/>
                </a:solidFill>
                <a:effectLst>
                  <a:glow rad="63500">
                    <a:srgbClr val="C00000">
                      <a:alpha val="17000"/>
                    </a:srgbClr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67MEDCOND" panose="02000506090000020004" pitchFamily="2" charset="-34"/>
                <a:cs typeface="DBHELVETHAICAX-67MEDCOND" panose="02000506090000020004" pitchFamily="2" charset="-34"/>
              </a:rPr>
              <a:t>2</a:t>
            </a:r>
          </a:p>
        </p:txBody>
      </p:sp>
      <p:sp>
        <p:nvSpPr>
          <p:cNvPr id="40" name="สี่เหลี่ยมผืนผ้า 39">
            <a:extLst>
              <a:ext uri="{FF2B5EF4-FFF2-40B4-BE49-F238E27FC236}">
                <a16:creationId xmlns:a16="http://schemas.microsoft.com/office/drawing/2014/main" id="{58C2BC8B-C2C8-4442-8D66-34E544BB1496}"/>
              </a:ext>
            </a:extLst>
          </p:cNvPr>
          <p:cNvSpPr/>
          <p:nvPr/>
        </p:nvSpPr>
        <p:spPr>
          <a:xfrm>
            <a:off x="162209" y="3990221"/>
            <a:ext cx="2100255" cy="353943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sx="90000" sy="90000" algn="tl" rotWithShape="0">
              <a:prstClr val="black">
                <a:alpha val="41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2000" b="1" dirty="0">
                <a:ln w="10160">
                  <a:noFill/>
                  <a:prstDash val="solid"/>
                </a:ln>
                <a:solidFill>
                  <a:srgbClr val="FA607D"/>
                </a:solidFill>
                <a:effectLst>
                  <a:glow rad="88900">
                    <a:schemeClr val="bg1"/>
                  </a:glow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DBHELVETHAICAX-87BLKCOND" panose="02000506090000020004" pitchFamily="2" charset="-34"/>
                <a:cs typeface="DBHELVETHAICAX-87BLKCOND" panose="02000506090000020004" pitchFamily="2" charset="-34"/>
              </a:rPr>
              <a:t>นางสาว.......................</a:t>
            </a:r>
            <a:endParaRPr lang="en-US" sz="2000" b="1" cap="none" spc="0" dirty="0">
              <a:ln w="10160">
                <a:noFill/>
                <a:prstDash val="solid"/>
              </a:ln>
              <a:solidFill>
                <a:srgbClr val="FA607D"/>
              </a:solidFill>
              <a:effectLst>
                <a:glow rad="88900">
                  <a:schemeClr val="bg1"/>
                </a:glow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DBHELVETHAICAX-87BLKCOND" panose="02000506090000020004" pitchFamily="2" charset="-34"/>
              <a:cs typeface="DBHELVETHAICAX-87BLKCOND" panose="02000506090000020004" pitchFamily="2" charset="-34"/>
            </a:endParaRPr>
          </a:p>
        </p:txBody>
      </p:sp>
      <p:sp>
        <p:nvSpPr>
          <p:cNvPr id="55" name="สี่เหลี่ยมผืนผ้า 54">
            <a:extLst>
              <a:ext uri="{FF2B5EF4-FFF2-40B4-BE49-F238E27FC236}">
                <a16:creationId xmlns:a16="http://schemas.microsoft.com/office/drawing/2014/main" id="{81502F76-A19C-1040-959E-30043FCB849E}"/>
              </a:ext>
            </a:extLst>
          </p:cNvPr>
          <p:cNvSpPr/>
          <p:nvPr/>
        </p:nvSpPr>
        <p:spPr>
          <a:xfrm>
            <a:off x="489904" y="4287239"/>
            <a:ext cx="1415772" cy="301621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sx="90000" sy="90000" algn="tl" rotWithShape="0">
              <a:prstClr val="black">
                <a:alpha val="41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1600" cap="none" spc="0" dirty="0">
                <a:ln w="10160">
                  <a:noFill/>
                  <a:prstDash val="solid"/>
                </a:ln>
                <a:solidFill>
                  <a:srgbClr val="725F4B"/>
                </a:solidFill>
                <a:effectLst>
                  <a:glow rad="44364">
                    <a:schemeClr val="bg1">
                      <a:alpha val="68000"/>
                    </a:schemeClr>
                  </a:glow>
                </a:effectLst>
                <a:latin typeface="DBHELVETHAICAX-57COND" panose="02000506090000020004" pitchFamily="2" charset="-34"/>
                <a:cs typeface="DBHELVETHAICAX-57COND" panose="02000506090000020004" pitchFamily="2" charset="-34"/>
              </a:rPr>
              <a:t>ตำแหน่ง ครู  วิทยฐานะ -</a:t>
            </a:r>
            <a:endParaRPr lang="en-US" sz="1600" cap="none" spc="0" dirty="0">
              <a:ln w="10160">
                <a:noFill/>
                <a:prstDash val="solid"/>
              </a:ln>
              <a:solidFill>
                <a:srgbClr val="725F4B"/>
              </a:solidFill>
              <a:effectLst>
                <a:glow rad="44364">
                  <a:schemeClr val="bg1">
                    <a:alpha val="68000"/>
                  </a:schemeClr>
                </a:glow>
              </a:effectLst>
              <a:latin typeface="DBHELVETHAICAX-57COND" panose="02000506090000020004" pitchFamily="2" charset="-34"/>
              <a:cs typeface="DBHELVETHAICAX-57COND" panose="02000506090000020004" pitchFamily="2" charset="-34"/>
            </a:endParaRPr>
          </a:p>
        </p:txBody>
      </p:sp>
      <p:sp>
        <p:nvSpPr>
          <p:cNvPr id="60" name="สี่เหลี่ยมผืนผ้า 59">
            <a:extLst>
              <a:ext uri="{FF2B5EF4-FFF2-40B4-BE49-F238E27FC236}">
                <a16:creationId xmlns:a16="http://schemas.microsoft.com/office/drawing/2014/main" id="{2247CE9E-9093-EC49-9452-545C42FB03B8}"/>
              </a:ext>
            </a:extLst>
          </p:cNvPr>
          <p:cNvSpPr/>
          <p:nvPr/>
        </p:nvSpPr>
        <p:spPr>
          <a:xfrm>
            <a:off x="-169945" y="4618526"/>
            <a:ext cx="2812917" cy="314702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sx="90000" sy="90000" algn="tl" rotWithShape="0">
              <a:prstClr val="black">
                <a:alpha val="41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1700" dirty="0">
                <a:ln w="10160">
                  <a:noFill/>
                  <a:prstDash val="solid"/>
                </a:ln>
                <a:solidFill>
                  <a:srgbClr val="008B82"/>
                </a:solidFill>
                <a:effectLst>
                  <a:glow rad="44364">
                    <a:schemeClr val="bg1">
                      <a:alpha val="82463"/>
                    </a:schemeClr>
                  </a:glow>
                </a:effectLst>
                <a:latin typeface="DBHELVETHAICAX-57COND" panose="02000506090000020004" pitchFamily="2" charset="-34"/>
                <a:cs typeface="DBHELVETHAICAX-57COND" panose="02000506090000020004" pitchFamily="2" charset="-34"/>
              </a:rPr>
              <a:t>โรงเรียนวัดคลองขวาง(จรูญชนม์ราษฎร์บำรุง)</a:t>
            </a:r>
            <a:endParaRPr lang="en-US" sz="1700" cap="none" spc="0" dirty="0">
              <a:ln w="10160">
                <a:noFill/>
                <a:prstDash val="solid"/>
              </a:ln>
              <a:solidFill>
                <a:srgbClr val="008B82"/>
              </a:solidFill>
              <a:effectLst>
                <a:glow rad="44364">
                  <a:schemeClr val="bg1">
                    <a:alpha val="82463"/>
                  </a:schemeClr>
                </a:glow>
              </a:effectLst>
              <a:latin typeface="DBHELVETHAICAX-57COND" panose="02000506090000020004" pitchFamily="2" charset="-34"/>
              <a:cs typeface="DBHELVETHAICAX-57COND" panose="02000506090000020004" pitchFamily="2" charset="-34"/>
            </a:endParaRPr>
          </a:p>
        </p:txBody>
      </p:sp>
      <p:pic>
        <p:nvPicPr>
          <p:cNvPr id="7" name="รูปภาพ 6" descr="รูปภาพประกอบด้วย ข้อความ, ในอาคาร, คอมพิวเตอร์, แล็ปท็อป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6474CAD-29DE-9E48-9751-51A968BA32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486" y="8595131"/>
            <a:ext cx="1386215" cy="1037808"/>
          </a:xfrm>
          <a:prstGeom prst="rect">
            <a:avLst/>
          </a:prstGeom>
          <a:ln w="31750">
            <a:solidFill>
              <a:schemeClr val="bg1">
                <a:alpha val="74162"/>
              </a:schemeClr>
            </a:solidFill>
          </a:ln>
        </p:spPr>
      </p:pic>
      <p:pic>
        <p:nvPicPr>
          <p:cNvPr id="62" name="รูปภาพ 61">
            <a:extLst>
              <a:ext uri="{FF2B5EF4-FFF2-40B4-BE49-F238E27FC236}">
                <a16:creationId xmlns:a16="http://schemas.microsoft.com/office/drawing/2014/main" id="{126A967F-C307-1347-B9D7-B65752EEAA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2663" y="8593390"/>
            <a:ext cx="1386215" cy="1033917"/>
          </a:xfrm>
          <a:prstGeom prst="rect">
            <a:avLst/>
          </a:prstGeom>
          <a:ln w="31750">
            <a:solidFill>
              <a:schemeClr val="bg1">
                <a:alpha val="74162"/>
              </a:schemeClr>
            </a:solidFill>
          </a:ln>
        </p:spPr>
      </p:pic>
      <p:sp>
        <p:nvSpPr>
          <p:cNvPr id="9" name="สี่เหลี่ยมผืนผ้ามุมมน 8">
            <a:extLst>
              <a:ext uri="{FF2B5EF4-FFF2-40B4-BE49-F238E27FC236}">
                <a16:creationId xmlns:a16="http://schemas.microsoft.com/office/drawing/2014/main" id="{E60F1814-A946-304A-B15F-9456A477B425}"/>
              </a:ext>
            </a:extLst>
          </p:cNvPr>
          <p:cNvSpPr/>
          <p:nvPr/>
        </p:nvSpPr>
        <p:spPr>
          <a:xfrm>
            <a:off x="2656956" y="2179535"/>
            <a:ext cx="4106754" cy="45719"/>
          </a:xfrm>
          <a:prstGeom prst="roundRect">
            <a:avLst>
              <a:gd name="adj" fmla="val 50000"/>
            </a:avLst>
          </a:prstGeom>
          <a:solidFill>
            <a:srgbClr val="A9F3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2" name="ตัวเชื่อมต่อตรง 11">
            <a:extLst>
              <a:ext uri="{FF2B5EF4-FFF2-40B4-BE49-F238E27FC236}">
                <a16:creationId xmlns:a16="http://schemas.microsoft.com/office/drawing/2014/main" id="{BDBFDCE7-4995-A74E-A9C9-BD8B189BF55C}"/>
              </a:ext>
            </a:extLst>
          </p:cNvPr>
          <p:cNvCxnSpPr/>
          <p:nvPr/>
        </p:nvCxnSpPr>
        <p:spPr>
          <a:xfrm>
            <a:off x="4941393" y="4615315"/>
            <a:ext cx="84778" cy="0"/>
          </a:xfrm>
          <a:prstGeom prst="line">
            <a:avLst/>
          </a:prstGeom>
          <a:ln w="9525">
            <a:solidFill>
              <a:srgbClr val="2E94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ตัวแทนเนื้อหา 6">
            <a:extLst>
              <a:ext uri="{FF2B5EF4-FFF2-40B4-BE49-F238E27FC236}">
                <a16:creationId xmlns:a16="http://schemas.microsoft.com/office/drawing/2014/main" id="{91795146-607C-A64B-A26F-99878928710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76" r="26766" b="94232"/>
          <a:stretch/>
        </p:blipFill>
        <p:spPr>
          <a:xfrm>
            <a:off x="4490114" y="0"/>
            <a:ext cx="573206" cy="5595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D53514-D9E5-7908-8A66-7BCF8B801D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96" y="1870548"/>
            <a:ext cx="1940868" cy="19408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CBF001E-892F-B9E5-2EED-73926E62DC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70" y="67778"/>
            <a:ext cx="763440" cy="845974"/>
          </a:xfrm>
          <a:prstGeom prst="rect">
            <a:avLst/>
          </a:prstGeom>
        </p:spPr>
      </p:pic>
      <p:sp>
        <p:nvSpPr>
          <p:cNvPr id="2" name="กล่องข้อความ 25">
            <a:extLst>
              <a:ext uri="{FF2B5EF4-FFF2-40B4-BE49-F238E27FC236}">
                <a16:creationId xmlns:a16="http://schemas.microsoft.com/office/drawing/2014/main" id="{CB8F68C5-8207-4C20-5727-7BFFC3205B8C}"/>
              </a:ext>
            </a:extLst>
          </p:cNvPr>
          <p:cNvSpPr txBox="1"/>
          <p:nvPr/>
        </p:nvSpPr>
        <p:spPr>
          <a:xfrm>
            <a:off x="4779755" y="2662536"/>
            <a:ext cx="2191070" cy="20913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th-TH" sz="1200" dirty="0">
                <a:solidFill>
                  <a:schemeClr val="bg2">
                    <a:lumMod val="25000"/>
                  </a:schemeClr>
                </a:solidFill>
                <a:latin typeface="DBHELVETHAICAX-57COND" panose="02000506090000020004" pitchFamily="2" charset="-34"/>
                <a:cs typeface="DBHELVETHAICAX-57COND" panose="02000506090000020004" pitchFamily="2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</p:txBody>
      </p:sp>
      <p:pic>
        <p:nvPicPr>
          <p:cNvPr id="17" name="รูปภาพ 61">
            <a:extLst>
              <a:ext uri="{FF2B5EF4-FFF2-40B4-BE49-F238E27FC236}">
                <a16:creationId xmlns:a16="http://schemas.microsoft.com/office/drawing/2014/main" id="{71DCD1D4-C958-6D7D-2B53-91D24D1453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1426" y="8593389"/>
            <a:ext cx="1386215" cy="1033917"/>
          </a:xfrm>
          <a:prstGeom prst="rect">
            <a:avLst/>
          </a:prstGeom>
          <a:ln w="31750">
            <a:solidFill>
              <a:schemeClr val="bg1">
                <a:alpha val="74162"/>
              </a:schemeClr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4B70693-74EB-9A7F-A80E-88A533CD6E4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71" y="6218643"/>
            <a:ext cx="2013079" cy="2013079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D760003-D052-A7C1-CFDC-8AE0A256B1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983" y="8843000"/>
            <a:ext cx="1045329" cy="104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71353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</TotalTime>
  <Words>110</Words>
  <Application>Microsoft Office PowerPoint</Application>
  <PresentationFormat>A4 Paper (210x297 mm)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DBHELVETHAICAX-57COND</vt:lpstr>
      <vt:lpstr>Calibri Light</vt:lpstr>
      <vt:lpstr>DBHELVETHAICAX-87BLKCOND</vt:lpstr>
      <vt:lpstr>Calibri</vt:lpstr>
      <vt:lpstr>DBHELVETHAICAX-77BDCOND</vt:lpstr>
      <vt:lpstr>Arial</vt:lpstr>
      <vt:lpstr>DBHELVETHAICAX-67MEDCOND</vt:lpstr>
      <vt:lpstr>ธีมของ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Advice Selaphum</dc:creator>
  <cp:lastModifiedBy>Saruta Pook</cp:lastModifiedBy>
  <cp:revision>11</cp:revision>
  <dcterms:created xsi:type="dcterms:W3CDTF">2022-03-17T05:07:33Z</dcterms:created>
  <dcterms:modified xsi:type="dcterms:W3CDTF">2025-12-18T10:11:34Z</dcterms:modified>
</cp:coreProperties>
</file>